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A6052-B797-4ACF-996D-AF2959F17DB3}" type="datetimeFigureOut">
              <a:rPr lang="en-US" smtClean="0"/>
              <a:pPr/>
              <a:t>8/9/2019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206A-C8A9-4461-A3E1-B06AA270974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smtClean="0"/>
              <a:t>CARBON</a:t>
            </a:r>
            <a:r>
              <a:rPr lang="en-IN" dirty="0" smtClean="0"/>
              <a:t> </a:t>
            </a:r>
            <a:r>
              <a:rPr lang="en-IN" b="1" dirty="0" smtClean="0"/>
              <a:t>COMPOUNDS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6400800" cy="40005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IN" b="1" dirty="0" smtClean="0">
                <a:solidFill>
                  <a:schemeClr val="tx1"/>
                </a:solidFill>
              </a:rPr>
              <a:t>INTRODUCTION</a:t>
            </a:r>
            <a:endParaRPr lang="en-IN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357298"/>
            <a:ext cx="8358246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sz="4000" b="1" dirty="0">
                <a:latin typeface="Agency FB" pitchFamily="34" charset="0"/>
              </a:rPr>
              <a:t>The range of chemicals studied in organic chemistry include hydrocarbons (compounds containing only carbon and hydrogen), as well as compounds </a:t>
            </a:r>
            <a:r>
              <a:rPr lang="en-IN" sz="4000" b="1" dirty="0" smtClean="0">
                <a:latin typeface="Agency FB" pitchFamily="34" charset="0"/>
              </a:rPr>
              <a:t>of carbon containing </a:t>
            </a:r>
            <a:r>
              <a:rPr lang="en-IN" sz="4000" b="1" dirty="0">
                <a:latin typeface="Agency FB" pitchFamily="34" charset="0"/>
              </a:rPr>
              <a:t>other elements, especially oxygen, nitrogen, </a:t>
            </a:r>
            <a:r>
              <a:rPr lang="en-IN" sz="4000" b="1" dirty="0" err="1">
                <a:latin typeface="Agency FB" pitchFamily="34" charset="0"/>
              </a:rPr>
              <a:t>sulfur</a:t>
            </a:r>
            <a:r>
              <a:rPr lang="en-IN" sz="4000" b="1" dirty="0">
                <a:latin typeface="Agency FB" pitchFamily="34" charset="0"/>
              </a:rPr>
              <a:t>, phosphorus (included in many </a:t>
            </a:r>
            <a:r>
              <a:rPr lang="en-IN" sz="4000" b="1" dirty="0" smtClean="0">
                <a:latin typeface="Agency FB" pitchFamily="34" charset="0"/>
              </a:rPr>
              <a:t>bio chemicals</a:t>
            </a:r>
            <a:r>
              <a:rPr lang="en-IN" sz="4000" b="1" dirty="0">
                <a:latin typeface="Agency FB" pitchFamily="34" charset="0"/>
              </a:rPr>
              <a:t>) and </a:t>
            </a:r>
            <a:r>
              <a:rPr lang="en-IN" sz="4000" b="1" dirty="0" smtClean="0">
                <a:latin typeface="Agency FB" pitchFamily="34" charset="0"/>
              </a:rPr>
              <a:t>radio stable </a:t>
            </a:r>
            <a:r>
              <a:rPr lang="en-IN" sz="4000" b="1" dirty="0">
                <a:latin typeface="Agency FB" pitchFamily="34" charset="0"/>
              </a:rPr>
              <a:t>elements of the halogens</a:t>
            </a:r>
            <a:r>
              <a:rPr lang="en-IN" sz="2800" b="1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357166"/>
            <a:ext cx="7786710" cy="76944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4400" b="1" dirty="0" smtClean="0"/>
              <a:t>CARBON AND ITS COMPOUNDS</a:t>
            </a:r>
            <a:endParaRPr lang="en-IN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elcome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33613"/>
            <a:ext cx="7072362" cy="391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14348" y="0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Carbon</a:t>
            </a:r>
            <a:r>
              <a:rPr lang="en-IN" sz="2400" dirty="0"/>
              <a:t> atoms are tetravalent. This means that they have to either lose or gain four electrons to acquire a stability. ... Now, as </a:t>
            </a:r>
            <a:r>
              <a:rPr lang="en-IN" sz="2400" dirty="0" err="1"/>
              <a:t>cations</a:t>
            </a:r>
            <a:r>
              <a:rPr lang="en-IN" sz="2400" dirty="0"/>
              <a:t> or anions are formed due to gaining or losing of electrons(or the formation of ionic bonds),</a:t>
            </a:r>
            <a:r>
              <a:rPr lang="en-IN" sz="2400" b="1" dirty="0"/>
              <a:t>carbon</a:t>
            </a:r>
            <a:r>
              <a:rPr lang="en-IN" sz="2400" dirty="0"/>
              <a:t> does not </a:t>
            </a:r>
            <a:r>
              <a:rPr lang="en-IN" sz="2400" b="1" dirty="0"/>
              <a:t>form</a:t>
            </a:r>
            <a:r>
              <a:rPr lang="en-IN" sz="2400" dirty="0"/>
              <a:t> ions(as it </a:t>
            </a:r>
            <a:r>
              <a:rPr lang="en-IN" sz="2400" b="1" dirty="0"/>
              <a:t>forms</a:t>
            </a:r>
            <a:r>
              <a:rPr lang="en-IN" sz="2400" dirty="0"/>
              <a:t> covalent bonds).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500989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7858180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85852" y="642918"/>
            <a:ext cx="692948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CRYSTALLINE STRUCTURE OF CARBON</a:t>
            </a:r>
            <a:endParaRPr lang="en-IN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elcome\Desktop\wjM4IJ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9" y="0"/>
            <a:ext cx="8601104" cy="6610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CARBON COMPOUNDS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9</cp:revision>
  <dcterms:created xsi:type="dcterms:W3CDTF">2018-08-22T16:54:12Z</dcterms:created>
  <dcterms:modified xsi:type="dcterms:W3CDTF">2019-08-09T18:20:57Z</dcterms:modified>
</cp:coreProperties>
</file>